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D33B770-155F-43F0-AF9B-1685E7EAC41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5503FD5-51EB-497D-B8F9-6B0585AC2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</a:t>
            </a:r>
            <a:r>
              <a:rPr lang="en-US" dirty="0" smtClean="0"/>
              <a:t>Special </a:t>
            </a:r>
            <a:r>
              <a:rPr lang="en-US" dirty="0" smtClean="0"/>
              <a:t>Person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Kelsey </a:t>
            </a:r>
            <a:r>
              <a:rPr lang="en-US" dirty="0" err="1" smtClean="0"/>
              <a:t>Weissburg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2743200" cy="4297363"/>
          </a:xfrm>
        </p:spPr>
        <p:txBody>
          <a:bodyPr>
            <a:normAutofit/>
          </a:bodyPr>
          <a:lstStyle/>
          <a:p>
            <a:r>
              <a:rPr lang="en-US" dirty="0" smtClean="0"/>
              <a:t>Playing</a:t>
            </a:r>
          </a:p>
          <a:p>
            <a:r>
              <a:rPr lang="en-US" dirty="0" smtClean="0"/>
              <a:t>Cooking</a:t>
            </a:r>
          </a:p>
          <a:p>
            <a:r>
              <a:rPr lang="en-US" dirty="0" smtClean="0"/>
              <a:t>Baking</a:t>
            </a:r>
          </a:p>
          <a:p>
            <a:r>
              <a:rPr lang="en-US" dirty="0" smtClean="0"/>
              <a:t>Cleaning</a:t>
            </a:r>
          </a:p>
          <a:p>
            <a:r>
              <a:rPr lang="en-US" dirty="0" smtClean="0"/>
              <a:t>Games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2050" name="Picture 2" descr="C:\Documents and Settings\weissburgkel\Local Settings\Temporary Internet Files\Content.IE5\0BR33QXM\MCj043604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09800"/>
            <a:ext cx="2239962" cy="2520950"/>
          </a:xfrm>
          <a:prstGeom prst="rect">
            <a:avLst/>
          </a:prstGeom>
          <a:noFill/>
        </p:spPr>
      </p:pic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Laughs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Games</a:t>
            </a:r>
          </a:p>
          <a:p>
            <a:r>
              <a:rPr lang="en-US" dirty="0" smtClean="0"/>
              <a:t>Jokes</a:t>
            </a:r>
          </a:p>
          <a:p>
            <a:r>
              <a:rPr lang="en-US" dirty="0" smtClean="0"/>
              <a:t>Love</a:t>
            </a:r>
          </a:p>
          <a:p>
            <a:r>
              <a:rPr lang="en-US" dirty="0" smtClean="0"/>
              <a:t>Best </a:t>
            </a:r>
            <a:r>
              <a:rPr lang="en-US" dirty="0" smtClean="0"/>
              <a:t>Friends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pic>
        <p:nvPicPr>
          <p:cNvPr id="4098" name="Picture 2" descr="C:\Documents and Settings\weissburgkel\Local Settings\Temporary Internet Files\Content.IE5\G4IIVXAI\MCj042994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8713" y="1822450"/>
            <a:ext cx="1663700" cy="1841500"/>
          </a:xfrm>
          <a:prstGeom prst="rect">
            <a:avLst/>
          </a:prstGeom>
          <a:noFill/>
        </p:spPr>
      </p:pic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Like About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Funny</a:t>
            </a:r>
          </a:p>
          <a:p>
            <a:r>
              <a:rPr lang="en-US" dirty="0" smtClean="0"/>
              <a:t>Fun</a:t>
            </a:r>
          </a:p>
          <a:p>
            <a:r>
              <a:rPr lang="en-US" dirty="0" smtClean="0"/>
              <a:t>Smart</a:t>
            </a:r>
          </a:p>
          <a:p>
            <a:r>
              <a:rPr lang="en-US" dirty="0" smtClean="0"/>
              <a:t>Clever</a:t>
            </a:r>
          </a:p>
          <a:p>
            <a:r>
              <a:rPr lang="en-US" dirty="0" smtClean="0"/>
              <a:t>Intelligent</a:t>
            </a:r>
          </a:p>
          <a:p>
            <a:r>
              <a:rPr lang="en-US" dirty="0" smtClean="0"/>
              <a:t>Kind</a:t>
            </a:r>
          </a:p>
          <a:p>
            <a:r>
              <a:rPr lang="en-US" dirty="0" smtClean="0"/>
              <a:t>Lovely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 descr="C:\Documents and Settings\weissburgkel\Local Settings\Temporary Internet Files\Content.IE5\O1N51B4L\MCj042833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828800"/>
            <a:ext cx="1831975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Robyn </a:t>
            </a:r>
            <a:r>
              <a:rPr lang="en-US" dirty="0" err="1" smtClean="0"/>
              <a:t>Weissburg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</a:t>
            </a:r>
            <a:r>
              <a:rPr lang="en-US" dirty="0" smtClean="0"/>
              <a:t>om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You are so special to me .  I love you so much.  You are always there for me.  You are the best person I know.  </a:t>
            </a:r>
          </a:p>
          <a:p>
            <a:pPr>
              <a:buNone/>
            </a:pPr>
            <a:r>
              <a:rPr lang="en-US" dirty="0" smtClean="0"/>
              <a:t>             hugs and kisses,</a:t>
            </a:r>
          </a:p>
          <a:p>
            <a:pPr>
              <a:buNone/>
            </a:pPr>
            <a:r>
              <a:rPr lang="en-US" dirty="0" smtClean="0"/>
              <a:t>               Kelsey  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pic>
        <p:nvPicPr>
          <p:cNvPr id="6" name="Content Placeholder 5" descr="kelsey gp4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flipH="1">
            <a:off x="8763000" y="0"/>
            <a:ext cx="76200" cy="662940"/>
          </a:xfrm>
        </p:spPr>
      </p:pic>
      <p:pic>
        <p:nvPicPr>
          <p:cNvPr id="1032" name="Picture 8" descr="C:\Documents and Settings\weissburgkel\Local Settings\Temporary Internet Files\Content.IE5\0BR33QXM\MCj0430043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514600"/>
            <a:ext cx="1990725" cy="195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44</TotalTime>
  <Words>79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Verve</vt:lpstr>
      <vt:lpstr>My Special Person </vt:lpstr>
      <vt:lpstr>What We Do Together</vt:lpstr>
      <vt:lpstr>Memories</vt:lpstr>
      <vt:lpstr>What I Like About You</vt:lpstr>
      <vt:lpstr>Robyn Weissburg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weissburgkel</dc:creator>
  <cp:lastModifiedBy>weissburgkel</cp:lastModifiedBy>
  <cp:revision>7</cp:revision>
  <dcterms:created xsi:type="dcterms:W3CDTF">2009-04-15T18:41:18Z</dcterms:created>
  <dcterms:modified xsi:type="dcterms:W3CDTF">2009-04-22T18:40:13Z</dcterms:modified>
</cp:coreProperties>
</file>